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22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60094"/>
              </p:ext>
            </p:extLst>
          </p:nvPr>
        </p:nvGraphicFramePr>
        <p:xfrm>
          <a:off x="304800" y="1222188"/>
          <a:ext cx="11462657" cy="1050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785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62943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657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يجهز قطع الملابس التي سيقوم بكيها ويفردها على منضدة بطريقة صحيحة وآمنه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يكوي ويغلف الملابس والاقمشة بطريقه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يجهز قطع الملابس للكي على منضدة بطريقه 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425651"/>
            <a:ext cx="8308787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قص ولزق مراحل الكي بطريقه مرتبه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0" name="صورة 39">
            <a:extLst>
              <a:ext uri="{FF2B5EF4-FFF2-40B4-BE49-F238E27FC236}">
                <a16:creationId xmlns:a16="http://schemas.microsoft.com/office/drawing/2014/main" id="{D98E28D1-51EA-D8BA-6FF8-697A2C146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7602" y="3387592"/>
            <a:ext cx="1970641" cy="2414494"/>
          </a:xfrm>
          <a:prstGeom prst="rect">
            <a:avLst/>
          </a:prstGeom>
        </p:spPr>
      </p:pic>
      <p:pic>
        <p:nvPicPr>
          <p:cNvPr id="41" name="صورة 40">
            <a:extLst>
              <a:ext uri="{FF2B5EF4-FFF2-40B4-BE49-F238E27FC236}">
                <a16:creationId xmlns:a16="http://schemas.microsoft.com/office/drawing/2014/main" id="{061A2E33-A20F-7A89-5FB6-FE19A8B8F8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2585" y="3387592"/>
            <a:ext cx="2143125" cy="2414494"/>
          </a:xfrm>
          <a:prstGeom prst="rect">
            <a:avLst/>
          </a:prstGeom>
        </p:spPr>
      </p:pic>
      <p:pic>
        <p:nvPicPr>
          <p:cNvPr id="42" name="صورة 41">
            <a:extLst>
              <a:ext uri="{FF2B5EF4-FFF2-40B4-BE49-F238E27FC236}">
                <a16:creationId xmlns:a16="http://schemas.microsoft.com/office/drawing/2014/main" id="{CAE06CB4-D82F-DB0C-4689-43DC0B41B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491" y="3429001"/>
            <a:ext cx="1797196" cy="2373086"/>
          </a:xfrm>
          <a:prstGeom prst="rect">
            <a:avLst/>
          </a:prstGeom>
        </p:spPr>
      </p:pic>
      <p:pic>
        <p:nvPicPr>
          <p:cNvPr id="43" name="صورة 42">
            <a:extLst>
              <a:ext uri="{FF2B5EF4-FFF2-40B4-BE49-F238E27FC236}">
                <a16:creationId xmlns:a16="http://schemas.microsoft.com/office/drawing/2014/main" id="{67136E83-0165-6F2D-0B6C-D0C0933EA8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8921" y="3387592"/>
            <a:ext cx="1970641" cy="2414494"/>
          </a:xfrm>
          <a:prstGeom prst="rect">
            <a:avLst/>
          </a:prstGeom>
        </p:spPr>
      </p:pic>
      <p:pic>
        <p:nvPicPr>
          <p:cNvPr id="44" name="صورة 43">
            <a:extLst>
              <a:ext uri="{FF2B5EF4-FFF2-40B4-BE49-F238E27FC236}">
                <a16:creationId xmlns:a16="http://schemas.microsoft.com/office/drawing/2014/main" id="{F418A1BA-88A4-5F98-B183-8D6415379D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9511" y="3387592"/>
            <a:ext cx="2143125" cy="2414494"/>
          </a:xfrm>
          <a:prstGeom prst="rect">
            <a:avLst/>
          </a:prstGeom>
        </p:spPr>
      </p:pic>
      <p:sp>
        <p:nvSpPr>
          <p:cNvPr id="3" name="Freeform 2"/>
          <p:cNvSpPr/>
          <p:nvPr/>
        </p:nvSpPr>
        <p:spPr>
          <a:xfrm>
            <a:off x="10577146" y="5802086"/>
            <a:ext cx="17585" cy="734100"/>
          </a:xfrm>
          <a:custGeom>
            <a:avLst/>
            <a:gdLst>
              <a:gd name="connsiteX0" fmla="*/ 17585 w 17585"/>
              <a:gd name="connsiteY0" fmla="*/ 0 h 734100"/>
              <a:gd name="connsiteX1" fmla="*/ 8792 w 17585"/>
              <a:gd name="connsiteY1" fmla="*/ 677008 h 734100"/>
              <a:gd name="connsiteX2" fmla="*/ 0 w 17585"/>
              <a:gd name="connsiteY2" fmla="*/ 650631 h 734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585" h="734100">
                <a:moveTo>
                  <a:pt x="17585" y="0"/>
                </a:moveTo>
                <a:cubicBezTo>
                  <a:pt x="14654" y="284285"/>
                  <a:pt x="11723" y="568570"/>
                  <a:pt x="8792" y="677008"/>
                </a:cubicBezTo>
                <a:cubicBezTo>
                  <a:pt x="5861" y="785446"/>
                  <a:pt x="2930" y="718038"/>
                  <a:pt x="0" y="650631"/>
                </a:cubicBez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344034" y="5943600"/>
            <a:ext cx="857776" cy="672275"/>
          </a:xfrm>
          <a:custGeom>
            <a:avLst/>
            <a:gdLst>
              <a:gd name="connsiteX0" fmla="*/ 154392 w 857776"/>
              <a:gd name="connsiteY0" fmla="*/ 238069 h 672275"/>
              <a:gd name="connsiteX1" fmla="*/ 532461 w 857776"/>
              <a:gd name="connsiteY1" fmla="*/ 677 h 672275"/>
              <a:gd name="connsiteX2" fmla="*/ 769853 w 857776"/>
              <a:gd name="connsiteY2" fmla="*/ 176523 h 672275"/>
              <a:gd name="connsiteX3" fmla="*/ 365407 w 857776"/>
              <a:gd name="connsiteY3" fmla="*/ 466669 h 672275"/>
              <a:gd name="connsiteX4" fmla="*/ 13715 w 857776"/>
              <a:gd name="connsiteY4" fmla="*/ 668892 h 672275"/>
              <a:gd name="connsiteX5" fmla="*/ 857776 w 857776"/>
              <a:gd name="connsiteY5" fmla="*/ 598554 h 672275"/>
              <a:gd name="connsiteX6" fmla="*/ 857776 w 857776"/>
              <a:gd name="connsiteY6" fmla="*/ 598554 h 672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7776" h="672275">
                <a:moveTo>
                  <a:pt x="154392" y="238069"/>
                </a:moveTo>
                <a:cubicBezTo>
                  <a:pt x="292138" y="124502"/>
                  <a:pt x="429884" y="10935"/>
                  <a:pt x="532461" y="677"/>
                </a:cubicBezTo>
                <a:cubicBezTo>
                  <a:pt x="635038" y="-9581"/>
                  <a:pt x="797695" y="98858"/>
                  <a:pt x="769853" y="176523"/>
                </a:cubicBezTo>
                <a:cubicBezTo>
                  <a:pt x="742011" y="254188"/>
                  <a:pt x="491430" y="384608"/>
                  <a:pt x="365407" y="466669"/>
                </a:cubicBezTo>
                <a:cubicBezTo>
                  <a:pt x="239384" y="548730"/>
                  <a:pt x="-68346" y="646911"/>
                  <a:pt x="13715" y="668892"/>
                </a:cubicBezTo>
                <a:cubicBezTo>
                  <a:pt x="95776" y="690873"/>
                  <a:pt x="857776" y="598554"/>
                  <a:pt x="857776" y="598554"/>
                </a:cubicBezTo>
                <a:lnTo>
                  <a:pt x="857776" y="598554"/>
                </a:lnTo>
              </a:path>
            </a:pathLst>
          </a:cu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363308" y="5890462"/>
            <a:ext cx="572051" cy="696832"/>
          </a:xfrm>
          <a:custGeom>
            <a:avLst/>
            <a:gdLst>
              <a:gd name="connsiteX0" fmla="*/ 0 w 572051"/>
              <a:gd name="connsiteY0" fmla="*/ 79515 h 696832"/>
              <a:gd name="connsiteX1" fmla="*/ 360484 w 572051"/>
              <a:gd name="connsiteY1" fmla="*/ 384 h 696832"/>
              <a:gd name="connsiteX2" fmla="*/ 571500 w 572051"/>
              <a:gd name="connsiteY2" fmla="*/ 61930 h 696832"/>
              <a:gd name="connsiteX3" fmla="*/ 413238 w 572051"/>
              <a:gd name="connsiteY3" fmla="*/ 308115 h 696832"/>
              <a:gd name="connsiteX4" fmla="*/ 158261 w 572051"/>
              <a:gd name="connsiteY4" fmla="*/ 308115 h 696832"/>
              <a:gd name="connsiteX5" fmla="*/ 307730 w 572051"/>
              <a:gd name="connsiteY5" fmla="*/ 387246 h 696832"/>
              <a:gd name="connsiteX6" fmla="*/ 465992 w 572051"/>
              <a:gd name="connsiteY6" fmla="*/ 510338 h 696832"/>
              <a:gd name="connsiteX7" fmla="*/ 501161 w 572051"/>
              <a:gd name="connsiteY7" fmla="*/ 694976 h 696832"/>
              <a:gd name="connsiteX8" fmla="*/ 140677 w 572051"/>
              <a:gd name="connsiteY8" fmla="*/ 589469 h 696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2051" h="696832">
                <a:moveTo>
                  <a:pt x="0" y="79515"/>
                </a:moveTo>
                <a:cubicBezTo>
                  <a:pt x="132617" y="41415"/>
                  <a:pt x="265234" y="3315"/>
                  <a:pt x="360484" y="384"/>
                </a:cubicBezTo>
                <a:cubicBezTo>
                  <a:pt x="455734" y="-2547"/>
                  <a:pt x="562708" y="10642"/>
                  <a:pt x="571500" y="61930"/>
                </a:cubicBezTo>
                <a:cubicBezTo>
                  <a:pt x="580292" y="113218"/>
                  <a:pt x="482111" y="267084"/>
                  <a:pt x="413238" y="308115"/>
                </a:cubicBezTo>
                <a:cubicBezTo>
                  <a:pt x="344365" y="349146"/>
                  <a:pt x="175846" y="294927"/>
                  <a:pt x="158261" y="308115"/>
                </a:cubicBezTo>
                <a:cubicBezTo>
                  <a:pt x="140676" y="321304"/>
                  <a:pt x="256441" y="353542"/>
                  <a:pt x="307730" y="387246"/>
                </a:cubicBezTo>
                <a:cubicBezTo>
                  <a:pt x="359019" y="420950"/>
                  <a:pt x="433754" y="459050"/>
                  <a:pt x="465992" y="510338"/>
                </a:cubicBezTo>
                <a:cubicBezTo>
                  <a:pt x="498231" y="561626"/>
                  <a:pt x="555380" y="681788"/>
                  <a:pt x="501161" y="694976"/>
                </a:cubicBezTo>
                <a:cubicBezTo>
                  <a:pt x="446942" y="708164"/>
                  <a:pt x="293809" y="648816"/>
                  <a:pt x="140677" y="589469"/>
                </a:cubicBezTo>
              </a:path>
            </a:pathLst>
          </a:cu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86029" y="5943600"/>
            <a:ext cx="557549" cy="642352"/>
          </a:xfrm>
          <a:custGeom>
            <a:avLst/>
            <a:gdLst>
              <a:gd name="connsiteX0" fmla="*/ 40448 w 557549"/>
              <a:gd name="connsiteY0" fmla="*/ 0 h 642352"/>
              <a:gd name="connsiteX1" fmla="*/ 14071 w 557549"/>
              <a:gd name="connsiteY1" fmla="*/ 369277 h 642352"/>
              <a:gd name="connsiteX2" fmla="*/ 233879 w 557549"/>
              <a:gd name="connsiteY2" fmla="*/ 439615 h 642352"/>
              <a:gd name="connsiteX3" fmla="*/ 524025 w 557549"/>
              <a:gd name="connsiteY3" fmla="*/ 430823 h 642352"/>
              <a:gd name="connsiteX4" fmla="*/ 550402 w 557549"/>
              <a:gd name="connsiteY4" fmla="*/ 61546 h 642352"/>
              <a:gd name="connsiteX5" fmla="*/ 515233 w 557549"/>
              <a:gd name="connsiteY5" fmla="*/ 536331 h 642352"/>
              <a:gd name="connsiteX6" fmla="*/ 515233 w 557549"/>
              <a:gd name="connsiteY6" fmla="*/ 633046 h 642352"/>
              <a:gd name="connsiteX7" fmla="*/ 550402 w 557549"/>
              <a:gd name="connsiteY7" fmla="*/ 633046 h 642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7549" h="642352">
                <a:moveTo>
                  <a:pt x="40448" y="0"/>
                </a:moveTo>
                <a:cubicBezTo>
                  <a:pt x="11140" y="148004"/>
                  <a:pt x="-18167" y="296008"/>
                  <a:pt x="14071" y="369277"/>
                </a:cubicBezTo>
                <a:cubicBezTo>
                  <a:pt x="46309" y="442546"/>
                  <a:pt x="148887" y="429357"/>
                  <a:pt x="233879" y="439615"/>
                </a:cubicBezTo>
                <a:cubicBezTo>
                  <a:pt x="318871" y="449873"/>
                  <a:pt x="471271" y="493834"/>
                  <a:pt x="524025" y="430823"/>
                </a:cubicBezTo>
                <a:cubicBezTo>
                  <a:pt x="576779" y="367812"/>
                  <a:pt x="551867" y="43961"/>
                  <a:pt x="550402" y="61546"/>
                </a:cubicBezTo>
                <a:cubicBezTo>
                  <a:pt x="548937" y="79131"/>
                  <a:pt x="521095" y="441081"/>
                  <a:pt x="515233" y="536331"/>
                </a:cubicBezTo>
                <a:cubicBezTo>
                  <a:pt x="509372" y="631581"/>
                  <a:pt x="515233" y="633046"/>
                  <a:pt x="515233" y="633046"/>
                </a:cubicBezTo>
                <a:cubicBezTo>
                  <a:pt x="521095" y="649165"/>
                  <a:pt x="535748" y="641105"/>
                  <a:pt x="550402" y="633046"/>
                </a:cubicBezTo>
              </a:path>
            </a:pathLst>
          </a:cu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7867459" y="5878986"/>
            <a:ext cx="723439" cy="726939"/>
          </a:xfrm>
          <a:custGeom>
            <a:avLst/>
            <a:gdLst>
              <a:gd name="connsiteX0" fmla="*/ 643495 w 723439"/>
              <a:gd name="connsiteY0" fmla="*/ 11860 h 726939"/>
              <a:gd name="connsiteX1" fmla="*/ 45618 w 723439"/>
              <a:gd name="connsiteY1" fmla="*/ 29445 h 726939"/>
              <a:gd name="connsiteX2" fmla="*/ 45618 w 723439"/>
              <a:gd name="connsiteY2" fmla="*/ 266837 h 726939"/>
              <a:gd name="connsiteX3" fmla="*/ 80787 w 723439"/>
              <a:gd name="connsiteY3" fmla="*/ 486645 h 726939"/>
              <a:gd name="connsiteX4" fmla="*/ 590741 w 723439"/>
              <a:gd name="connsiteY4" fmla="*/ 293214 h 726939"/>
              <a:gd name="connsiteX5" fmla="*/ 696249 w 723439"/>
              <a:gd name="connsiteY5" fmla="*/ 688868 h 726939"/>
              <a:gd name="connsiteX6" fmla="*/ 177503 w 723439"/>
              <a:gd name="connsiteY6" fmla="*/ 688868 h 726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439" h="726939">
                <a:moveTo>
                  <a:pt x="643495" y="11860"/>
                </a:moveTo>
                <a:cubicBezTo>
                  <a:pt x="394379" y="-596"/>
                  <a:pt x="145264" y="-13051"/>
                  <a:pt x="45618" y="29445"/>
                </a:cubicBezTo>
                <a:cubicBezTo>
                  <a:pt x="-54028" y="71941"/>
                  <a:pt x="39756" y="190637"/>
                  <a:pt x="45618" y="266837"/>
                </a:cubicBezTo>
                <a:cubicBezTo>
                  <a:pt x="51479" y="343037"/>
                  <a:pt x="-10067" y="482249"/>
                  <a:pt x="80787" y="486645"/>
                </a:cubicBezTo>
                <a:cubicBezTo>
                  <a:pt x="171641" y="491041"/>
                  <a:pt x="488164" y="259510"/>
                  <a:pt x="590741" y="293214"/>
                </a:cubicBezTo>
                <a:cubicBezTo>
                  <a:pt x="693318" y="326918"/>
                  <a:pt x="765122" y="622926"/>
                  <a:pt x="696249" y="688868"/>
                </a:cubicBezTo>
                <a:cubicBezTo>
                  <a:pt x="627376" y="754810"/>
                  <a:pt x="402439" y="721839"/>
                  <a:pt x="177503" y="688868"/>
                </a:cubicBezTo>
              </a:path>
            </a:pathLst>
          </a:custGeom>
          <a:noFill/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59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26</cp:revision>
  <dcterms:created xsi:type="dcterms:W3CDTF">2024-07-04T06:51:15Z</dcterms:created>
  <dcterms:modified xsi:type="dcterms:W3CDTF">2024-11-06T05:18:16Z</dcterms:modified>
</cp:coreProperties>
</file>